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6B067-E894-4ABE-BC95-EC01ACF10B3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2AA9-E94E-42ED-9D38-BC869A9F071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9163" y="1152525"/>
            <a:ext cx="730567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3913" y="1081088"/>
            <a:ext cx="7496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66800"/>
            <a:ext cx="7486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81088"/>
            <a:ext cx="7467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7725" y="1071563"/>
            <a:ext cx="74485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71563"/>
            <a:ext cx="74771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71563"/>
            <a:ext cx="74771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85850"/>
            <a:ext cx="74580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57275"/>
            <a:ext cx="74580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81088"/>
            <a:ext cx="74771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57275"/>
            <a:ext cx="7467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23925" y="1185863"/>
            <a:ext cx="72961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66800"/>
            <a:ext cx="7486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71563"/>
            <a:ext cx="74866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66800"/>
            <a:ext cx="74771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76325"/>
            <a:ext cx="747712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3913" y="1066800"/>
            <a:ext cx="74961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81088"/>
            <a:ext cx="74866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76325"/>
            <a:ext cx="747712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71563"/>
            <a:ext cx="74580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81088"/>
            <a:ext cx="7467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76325"/>
            <a:ext cx="74676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33450" y="1152525"/>
            <a:ext cx="72771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81088"/>
            <a:ext cx="74580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85850"/>
            <a:ext cx="74676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66800"/>
            <a:ext cx="7486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9150" y="1042988"/>
            <a:ext cx="75057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57275"/>
            <a:ext cx="7467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81088"/>
            <a:ext cx="74580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52513"/>
            <a:ext cx="74771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76325"/>
            <a:ext cx="74866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3913" y="1071563"/>
            <a:ext cx="74961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9150" y="1052513"/>
            <a:ext cx="75057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5350" y="1195705"/>
            <a:ext cx="73533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7725" y="1071563"/>
            <a:ext cx="744855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90613"/>
            <a:ext cx="74580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62038"/>
            <a:ext cx="745807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7725" y="1100138"/>
            <a:ext cx="744855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9150" y="1090613"/>
            <a:ext cx="75057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42963" y="1076325"/>
            <a:ext cx="745807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76325"/>
            <a:ext cx="74866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52488" y="1085850"/>
            <a:ext cx="74390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1081088"/>
            <a:ext cx="74676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071563"/>
            <a:ext cx="747712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5350" y="1081088"/>
            <a:ext cx="73533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8675" y="1076325"/>
            <a:ext cx="74866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5350" y="1119188"/>
            <a:ext cx="73533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5350" y="1133475"/>
            <a:ext cx="73533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9150" y="1066800"/>
            <a:ext cx="7505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3438" y="1277303"/>
            <a:ext cx="74771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(4:3)</PresentationFormat>
  <Paragraphs>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GNS Tech</dc:creator>
  <cp:lastModifiedBy>dell</cp:lastModifiedBy>
  <cp:revision>59</cp:revision>
  <dcterms:created xsi:type="dcterms:W3CDTF">2020-01-08T08:37:00Z</dcterms:created>
  <dcterms:modified xsi:type="dcterms:W3CDTF">2024-07-14T21:22:14Z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4CC59169CC3349A7824BE7386DE23170_12</vt:lpwstr>
  </property>
  <property fmtid="{D5CDD505-2E9C-101B-9397-08002B2CF9AE}" pid="3" name="KSOProductBuildVer">
    <vt:lpwstr>1033-12.2.0.17153</vt:lpwstr>
  </property>
</Properties>
</file>